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>
        <p:scale>
          <a:sx n="66" d="100"/>
          <a:sy n="66" d="100"/>
        </p:scale>
        <p:origin x="24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24" Type="http://schemas.openxmlformats.org/officeDocument/2006/relationships/image" Target="../media/image66.pn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jpe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6.jpeg"/><Relationship Id="rId22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4573BEDB-1E21-5026-0044-862EED4AB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9" t="52137" r="4337"/>
          <a:stretch/>
        </p:blipFill>
        <p:spPr bwMode="auto">
          <a:xfrm>
            <a:off x="139699" y="3107288"/>
            <a:ext cx="12052297" cy="25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6CB93C9-5D3F-5170-5A76-14B2F2A9C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143" y="3791567"/>
            <a:ext cx="7309177" cy="4818985"/>
          </a:xfrm>
          <a:prstGeom prst="rect">
            <a:avLst/>
          </a:prstGeom>
        </p:spPr>
      </p:pic>
      <p:pic>
        <p:nvPicPr>
          <p:cNvPr id="1088" name="Picture 46">
            <a:extLst>
              <a:ext uri="{FF2B5EF4-FFF2-40B4-BE49-F238E27FC236}">
                <a16:creationId xmlns:a16="http://schemas.microsoft.com/office/drawing/2014/main" id="{1A786D0C-290D-1CB3-6A28-DFC917EC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t="16938" r="11892" b="11892"/>
          <a:stretch/>
        </p:blipFill>
        <p:spPr bwMode="auto">
          <a:xfrm>
            <a:off x="5558971" y="1030514"/>
            <a:ext cx="5868123" cy="493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8">
            <a:extLst>
              <a:ext uri="{FF2B5EF4-FFF2-40B4-BE49-F238E27FC236}">
                <a16:creationId xmlns:a16="http://schemas.microsoft.com/office/drawing/2014/main" id="{2B6541D9-5E6B-03EB-BC83-03969B4C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429" y="-46526"/>
            <a:ext cx="5446852" cy="54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50">
            <a:extLst>
              <a:ext uri="{FF2B5EF4-FFF2-40B4-BE49-F238E27FC236}">
                <a16:creationId xmlns:a16="http://schemas.microsoft.com/office/drawing/2014/main" id="{0EA388A1-A2C2-ACF7-D136-A3A0669B3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28" y="-590974"/>
            <a:ext cx="5232541" cy="53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52">
            <a:extLst>
              <a:ext uri="{FF2B5EF4-FFF2-40B4-BE49-F238E27FC236}">
                <a16:creationId xmlns:a16="http://schemas.microsoft.com/office/drawing/2014/main" id="{76449427-A6DE-765A-653F-ACFB6BD78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4" b="18263"/>
          <a:stretch/>
        </p:blipFill>
        <p:spPr bwMode="auto">
          <a:xfrm>
            <a:off x="4305939" y="664612"/>
            <a:ext cx="7380679" cy="473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54">
            <a:extLst>
              <a:ext uri="{FF2B5EF4-FFF2-40B4-BE49-F238E27FC236}">
                <a16:creationId xmlns:a16="http://schemas.microsoft.com/office/drawing/2014/main" id="{B75C968C-51C4-D0B9-1EE5-CB7192A85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15056" r="18539" b="14518"/>
          <a:stretch/>
        </p:blipFill>
        <p:spPr bwMode="auto">
          <a:xfrm>
            <a:off x="4523807" y="586702"/>
            <a:ext cx="4328095" cy="447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56">
            <a:extLst>
              <a:ext uri="{FF2B5EF4-FFF2-40B4-BE49-F238E27FC236}">
                <a16:creationId xmlns:a16="http://schemas.microsoft.com/office/drawing/2014/main" id="{DA0A124A-74EF-03B7-DF16-4CD1C9197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t="20292" r="53416" b="18490"/>
          <a:stretch/>
        </p:blipFill>
        <p:spPr bwMode="auto">
          <a:xfrm>
            <a:off x="1538513" y="191590"/>
            <a:ext cx="5446852" cy="501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58">
            <a:extLst>
              <a:ext uri="{FF2B5EF4-FFF2-40B4-BE49-F238E27FC236}">
                <a16:creationId xmlns:a16="http://schemas.microsoft.com/office/drawing/2014/main" id="{23C749E1-A833-B642-0E9C-DCFA27B9F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t="18269" r="25493" b="18467"/>
          <a:stretch/>
        </p:blipFill>
        <p:spPr bwMode="auto">
          <a:xfrm>
            <a:off x="4393051" y="819947"/>
            <a:ext cx="4868469" cy="463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60">
            <a:extLst>
              <a:ext uri="{FF2B5EF4-FFF2-40B4-BE49-F238E27FC236}">
                <a16:creationId xmlns:a16="http://schemas.microsoft.com/office/drawing/2014/main" id="{36049A04-0363-EC21-BEAD-F98ACFBE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17" y="-899987"/>
            <a:ext cx="5847517" cy="584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62">
            <a:extLst>
              <a:ext uri="{FF2B5EF4-FFF2-40B4-BE49-F238E27FC236}">
                <a16:creationId xmlns:a16="http://schemas.microsoft.com/office/drawing/2014/main" id="{A966A75B-8D35-4453-E35B-FD1F4A462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21882" r="8325" b="14729"/>
          <a:stretch/>
        </p:blipFill>
        <p:spPr bwMode="auto">
          <a:xfrm>
            <a:off x="3752359" y="3663138"/>
            <a:ext cx="5157695" cy="41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64">
            <a:extLst>
              <a:ext uri="{FF2B5EF4-FFF2-40B4-BE49-F238E27FC236}">
                <a16:creationId xmlns:a16="http://schemas.microsoft.com/office/drawing/2014/main" id="{824C9B18-B428-91FB-C13C-D5A3298F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49" y="-1268720"/>
            <a:ext cx="5962877" cy="56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1098">
            <a:extLst>
              <a:ext uri="{FF2B5EF4-FFF2-40B4-BE49-F238E27FC236}">
                <a16:creationId xmlns:a16="http://schemas.microsoft.com/office/drawing/2014/main" id="{D285302E-EA6D-6B00-DAA5-457CA72826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8107" y="-56618"/>
            <a:ext cx="6839040" cy="6655305"/>
          </a:xfrm>
          <a:prstGeom prst="rect">
            <a:avLst/>
          </a:prstGeom>
        </p:spPr>
      </p:pic>
      <p:pic>
        <p:nvPicPr>
          <p:cNvPr id="1101" name="Picture 1100">
            <a:extLst>
              <a:ext uri="{FF2B5EF4-FFF2-40B4-BE49-F238E27FC236}">
                <a16:creationId xmlns:a16="http://schemas.microsoft.com/office/drawing/2014/main" id="{4C96F23D-5394-6F62-949C-1D28A93823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3540" y="-283553"/>
            <a:ext cx="7233674" cy="6882240"/>
          </a:xfrm>
          <a:prstGeom prst="rect">
            <a:avLst/>
          </a:prstGeom>
        </p:spPr>
      </p:pic>
      <p:pic>
        <p:nvPicPr>
          <p:cNvPr id="1103" name="Picture 1102">
            <a:extLst>
              <a:ext uri="{FF2B5EF4-FFF2-40B4-BE49-F238E27FC236}">
                <a16:creationId xmlns:a16="http://schemas.microsoft.com/office/drawing/2014/main" id="{B9BB8F5A-1B55-003F-66C3-42411077E2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36472" y="144562"/>
            <a:ext cx="5979365" cy="5775814"/>
          </a:xfrm>
          <a:prstGeom prst="rect">
            <a:avLst/>
          </a:prstGeom>
        </p:spPr>
      </p:pic>
      <p:pic>
        <p:nvPicPr>
          <p:cNvPr id="1105" name="Picture 1104">
            <a:extLst>
              <a:ext uri="{FF2B5EF4-FFF2-40B4-BE49-F238E27FC236}">
                <a16:creationId xmlns:a16="http://schemas.microsoft.com/office/drawing/2014/main" id="{3A139793-59D5-6AA3-D0E6-A5095C8CD5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86352" y="324201"/>
            <a:ext cx="5879469" cy="5915651"/>
          </a:xfrm>
          <a:prstGeom prst="rect">
            <a:avLst/>
          </a:prstGeom>
        </p:spPr>
      </p:pic>
      <p:pic>
        <p:nvPicPr>
          <p:cNvPr id="1107" name="Picture 1106">
            <a:extLst>
              <a:ext uri="{FF2B5EF4-FFF2-40B4-BE49-F238E27FC236}">
                <a16:creationId xmlns:a16="http://schemas.microsoft.com/office/drawing/2014/main" id="{2505DA07-F936-03F3-C98C-DA9EAC86FB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34130" y="134049"/>
            <a:ext cx="4678669" cy="4861633"/>
          </a:xfrm>
          <a:prstGeom prst="rect">
            <a:avLst/>
          </a:prstGeom>
        </p:spPr>
      </p:pic>
      <p:pic>
        <p:nvPicPr>
          <p:cNvPr id="1109" name="Picture 1108">
            <a:extLst>
              <a:ext uri="{FF2B5EF4-FFF2-40B4-BE49-F238E27FC236}">
                <a16:creationId xmlns:a16="http://schemas.microsoft.com/office/drawing/2014/main" id="{A153B18F-9D0A-74D8-36EB-FCFECC2B0D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24181" y="-563479"/>
            <a:ext cx="5464297" cy="5464297"/>
          </a:xfrm>
          <a:prstGeom prst="rect">
            <a:avLst/>
          </a:prstGeom>
        </p:spPr>
      </p:pic>
      <p:pic>
        <p:nvPicPr>
          <p:cNvPr id="1111" name="Picture 1110">
            <a:extLst>
              <a:ext uri="{FF2B5EF4-FFF2-40B4-BE49-F238E27FC236}">
                <a16:creationId xmlns:a16="http://schemas.microsoft.com/office/drawing/2014/main" id="{63A9F9F6-98C2-7B79-73DB-D39077C506C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1208" y="-501967"/>
            <a:ext cx="5855562" cy="5840996"/>
          </a:xfrm>
          <a:prstGeom prst="rect">
            <a:avLst/>
          </a:prstGeom>
        </p:spPr>
      </p:pic>
      <p:pic>
        <p:nvPicPr>
          <p:cNvPr id="1113" name="Picture 1112">
            <a:extLst>
              <a:ext uri="{FF2B5EF4-FFF2-40B4-BE49-F238E27FC236}">
                <a16:creationId xmlns:a16="http://schemas.microsoft.com/office/drawing/2014/main" id="{8CBA6C26-95F7-AA58-852E-101B351E886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01015" y="121806"/>
            <a:ext cx="6664288" cy="5133068"/>
          </a:xfrm>
          <a:prstGeom prst="rect">
            <a:avLst/>
          </a:prstGeom>
        </p:spPr>
      </p:pic>
      <p:pic>
        <p:nvPicPr>
          <p:cNvPr id="1115" name="Picture 1114">
            <a:extLst>
              <a:ext uri="{FF2B5EF4-FFF2-40B4-BE49-F238E27FC236}">
                <a16:creationId xmlns:a16="http://schemas.microsoft.com/office/drawing/2014/main" id="{DB5FC0BC-4B6E-BA49-15A9-E0046FA24A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43208" y="-992292"/>
            <a:ext cx="5868184" cy="6012189"/>
          </a:xfrm>
          <a:prstGeom prst="rect">
            <a:avLst/>
          </a:prstGeom>
        </p:spPr>
      </p:pic>
      <p:pic>
        <p:nvPicPr>
          <p:cNvPr id="1117" name="Picture 1116">
            <a:extLst>
              <a:ext uri="{FF2B5EF4-FFF2-40B4-BE49-F238E27FC236}">
                <a16:creationId xmlns:a16="http://schemas.microsoft.com/office/drawing/2014/main" id="{61EE5BE4-D050-438F-5781-306BD692138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94698" y="108256"/>
            <a:ext cx="5749530" cy="55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1849C2C-34EC-F516-253C-E0FFED44B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5" r="4361"/>
          <a:stretch/>
        </p:blipFill>
        <p:spPr bwMode="auto">
          <a:xfrm>
            <a:off x="0" y="713194"/>
            <a:ext cx="12191999" cy="508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FDC7E-910B-226B-3B75-08A5055E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575" y="652075"/>
            <a:ext cx="5010849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79AB51-AF28-0811-95BE-E2B0C61D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919"/>
            <a:ext cx="12192000" cy="23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53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13424</TotalTime>
  <Words>48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77</cp:revision>
  <dcterms:created xsi:type="dcterms:W3CDTF">2025-10-10T12:11:46Z</dcterms:created>
  <dcterms:modified xsi:type="dcterms:W3CDTF">2026-01-28T13:15:29Z</dcterms:modified>
</cp:coreProperties>
</file>